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77" r:id="rId2"/>
    <p:sldId id="280" r:id="rId3"/>
    <p:sldId id="313" r:id="rId4"/>
    <p:sldId id="314"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737" autoAdjust="0"/>
    <p:restoredTop sz="94660"/>
  </p:normalViewPr>
  <p:slideViewPr>
    <p:cSldViewPr snapToGrid="0">
      <p:cViewPr varScale="1">
        <p:scale>
          <a:sx n="82" d="100"/>
          <a:sy n="82" d="100"/>
        </p:scale>
        <p:origin x="547" y="62"/>
      </p:cViewPr>
      <p:guideLst/>
    </p:cSldViewPr>
  </p:slideViewPr>
  <p:notesTextViewPr>
    <p:cViewPr>
      <p:scale>
        <a:sx n="1" d="1"/>
        <a:sy n="1" d="1"/>
      </p:scale>
      <p:origin x="0" y="0"/>
    </p:cViewPr>
  </p:notesTextViewPr>
  <p:notesViewPr>
    <p:cSldViewPr snapToGrid="0">
      <p:cViewPr varScale="1">
        <p:scale>
          <a:sx n="77" d="100"/>
          <a:sy n="77" d="100"/>
        </p:scale>
        <p:origin x="2730" y="6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D33572-E50E-4726-BEE7-3DD3565F8F3B}" type="datetimeFigureOut">
              <a:rPr lang="en-GB" smtClean="0"/>
              <a:t>20/01/2025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140C01-DE47-4D23-9F27-C91F1B7465E7}" type="slidenum">
              <a:rPr lang="en-GB" smtClean="0"/>
              <a:t>‹#›</a:t>
            </a:fld>
            <a:endParaRPr lang="en-GB"/>
          </a:p>
        </p:txBody>
      </p:sp>
    </p:spTree>
    <p:extLst>
      <p:ext uri="{BB962C8B-B14F-4D97-AF65-F5344CB8AC3E}">
        <p14:creationId xmlns:p14="http://schemas.microsoft.com/office/powerpoint/2010/main" val="4111760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52A9FA-09D1-41E1-B263-AD933F33C210}" type="slidenum">
              <a:rPr lang="en-GB" smtClean="0"/>
              <a:t>1</a:t>
            </a:fld>
            <a:endParaRPr lang="en-GB" dirty="0"/>
          </a:p>
        </p:txBody>
      </p:sp>
    </p:spTree>
    <p:extLst>
      <p:ext uri="{BB962C8B-B14F-4D97-AF65-F5344CB8AC3E}">
        <p14:creationId xmlns:p14="http://schemas.microsoft.com/office/powerpoint/2010/main" val="1851734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52A9FA-09D1-41E1-B263-AD933F33C210}" type="slidenum">
              <a:rPr lang="en-GB" smtClean="0"/>
              <a:t>2</a:t>
            </a:fld>
            <a:endParaRPr lang="en-GB" dirty="0"/>
          </a:p>
        </p:txBody>
      </p:sp>
    </p:spTree>
    <p:extLst>
      <p:ext uri="{BB962C8B-B14F-4D97-AF65-F5344CB8AC3E}">
        <p14:creationId xmlns:p14="http://schemas.microsoft.com/office/powerpoint/2010/main" val="42432287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1D2666-2ED0-F308-5B0C-4BA2CC39EBC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403D7AE-9A25-1A99-62DD-F1009B32FF0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D35D852-3D4A-5519-CB68-1B146BF2DCBE}"/>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A2B5895E-5345-10B7-7DB0-423AF12C6571}"/>
              </a:ext>
            </a:extLst>
          </p:cNvPr>
          <p:cNvSpPr>
            <a:spLocks noGrp="1"/>
          </p:cNvSpPr>
          <p:nvPr>
            <p:ph type="sldNum" sz="quarter" idx="10"/>
          </p:nvPr>
        </p:nvSpPr>
        <p:spPr/>
        <p:txBody>
          <a:bodyPr/>
          <a:lstStyle/>
          <a:p>
            <a:fld id="{2A52A9FA-09D1-41E1-B263-AD933F33C210}" type="slidenum">
              <a:rPr lang="en-GB" smtClean="0"/>
              <a:t>3</a:t>
            </a:fld>
            <a:endParaRPr lang="en-GB" dirty="0"/>
          </a:p>
        </p:txBody>
      </p:sp>
    </p:spTree>
    <p:extLst>
      <p:ext uri="{BB962C8B-B14F-4D97-AF65-F5344CB8AC3E}">
        <p14:creationId xmlns:p14="http://schemas.microsoft.com/office/powerpoint/2010/main" val="41306189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26E1EF-27D5-6E02-11AC-00EDB8F45F2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0CEED8F-7108-ABA3-10E6-41FDB548E30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8B4DB96-1CA4-57B7-B634-2C1315AC3FBC}"/>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2DFFD6E0-F9BF-4FD8-D183-58CD6D821EA9}"/>
              </a:ext>
            </a:extLst>
          </p:cNvPr>
          <p:cNvSpPr>
            <a:spLocks noGrp="1"/>
          </p:cNvSpPr>
          <p:nvPr>
            <p:ph type="sldNum" sz="quarter" idx="10"/>
          </p:nvPr>
        </p:nvSpPr>
        <p:spPr/>
        <p:txBody>
          <a:bodyPr/>
          <a:lstStyle/>
          <a:p>
            <a:fld id="{2A52A9FA-09D1-41E1-B263-AD933F33C210}" type="slidenum">
              <a:rPr lang="en-GB" smtClean="0"/>
              <a:t>4</a:t>
            </a:fld>
            <a:endParaRPr lang="en-GB" dirty="0"/>
          </a:p>
        </p:txBody>
      </p:sp>
    </p:spTree>
    <p:extLst>
      <p:ext uri="{BB962C8B-B14F-4D97-AF65-F5344CB8AC3E}">
        <p14:creationId xmlns:p14="http://schemas.microsoft.com/office/powerpoint/2010/main" val="300550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6892E-6EB6-472E-AC97-DAB6AB91D66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1F574D7-C5D3-4D53-BCD5-CE6A80D777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829E540-089E-4F64-BCAD-049CECD6D6FC}"/>
              </a:ext>
            </a:extLst>
          </p:cNvPr>
          <p:cNvSpPr>
            <a:spLocks noGrp="1"/>
          </p:cNvSpPr>
          <p:nvPr>
            <p:ph type="dt" sz="half" idx="10"/>
          </p:nvPr>
        </p:nvSpPr>
        <p:spPr/>
        <p:txBody>
          <a:bodyPr/>
          <a:lstStyle/>
          <a:p>
            <a:fld id="{91E202AE-0821-4BC9-848C-AA381D3D16F9}" type="datetimeFigureOut">
              <a:rPr lang="en-GB" smtClean="0"/>
              <a:t>20/01/2025</a:t>
            </a:fld>
            <a:endParaRPr lang="en-GB"/>
          </a:p>
        </p:txBody>
      </p:sp>
      <p:sp>
        <p:nvSpPr>
          <p:cNvPr id="5" name="Footer Placeholder 4">
            <a:extLst>
              <a:ext uri="{FF2B5EF4-FFF2-40B4-BE49-F238E27FC236}">
                <a16:creationId xmlns:a16="http://schemas.microsoft.com/office/drawing/2014/main" id="{8B442D89-9D95-401C-B4D0-D0A3AEFFB3B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AD2C40D-29E5-4570-9A11-D8D6FC7EC932}"/>
              </a:ext>
            </a:extLst>
          </p:cNvPr>
          <p:cNvSpPr>
            <a:spLocks noGrp="1"/>
          </p:cNvSpPr>
          <p:nvPr>
            <p:ph type="sldNum" sz="quarter" idx="12"/>
          </p:nvPr>
        </p:nvSpPr>
        <p:spPr/>
        <p:txBody>
          <a:bodyPr/>
          <a:lstStyle/>
          <a:p>
            <a:fld id="{20BB2D8B-4C80-4620-A22B-485EFF215ECF}" type="slidenum">
              <a:rPr lang="en-GB" smtClean="0"/>
              <a:t>‹#›</a:t>
            </a:fld>
            <a:endParaRPr lang="en-GB"/>
          </a:p>
        </p:txBody>
      </p:sp>
    </p:spTree>
    <p:extLst>
      <p:ext uri="{BB962C8B-B14F-4D97-AF65-F5344CB8AC3E}">
        <p14:creationId xmlns:p14="http://schemas.microsoft.com/office/powerpoint/2010/main" val="2543189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6D976-A1D6-4209-9404-A752972FAE3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1A8B080-1FBA-4353-8F85-3EDF2DD5B51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3079D8-5D05-4F50-BB88-D35143A9A6C4}"/>
              </a:ext>
            </a:extLst>
          </p:cNvPr>
          <p:cNvSpPr>
            <a:spLocks noGrp="1"/>
          </p:cNvSpPr>
          <p:nvPr>
            <p:ph type="dt" sz="half" idx="10"/>
          </p:nvPr>
        </p:nvSpPr>
        <p:spPr/>
        <p:txBody>
          <a:bodyPr/>
          <a:lstStyle/>
          <a:p>
            <a:fld id="{91E202AE-0821-4BC9-848C-AA381D3D16F9}" type="datetimeFigureOut">
              <a:rPr lang="en-GB" smtClean="0"/>
              <a:t>20/01/2025</a:t>
            </a:fld>
            <a:endParaRPr lang="en-GB"/>
          </a:p>
        </p:txBody>
      </p:sp>
      <p:sp>
        <p:nvSpPr>
          <p:cNvPr id="5" name="Footer Placeholder 4">
            <a:extLst>
              <a:ext uri="{FF2B5EF4-FFF2-40B4-BE49-F238E27FC236}">
                <a16:creationId xmlns:a16="http://schemas.microsoft.com/office/drawing/2014/main" id="{4754DC96-C6B6-452F-8579-D20BE1C410C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1FC6FD-FA48-410A-BE06-FAC54A43EF5A}"/>
              </a:ext>
            </a:extLst>
          </p:cNvPr>
          <p:cNvSpPr>
            <a:spLocks noGrp="1"/>
          </p:cNvSpPr>
          <p:nvPr>
            <p:ph type="sldNum" sz="quarter" idx="12"/>
          </p:nvPr>
        </p:nvSpPr>
        <p:spPr/>
        <p:txBody>
          <a:bodyPr/>
          <a:lstStyle/>
          <a:p>
            <a:fld id="{20BB2D8B-4C80-4620-A22B-485EFF215ECF}" type="slidenum">
              <a:rPr lang="en-GB" smtClean="0"/>
              <a:t>‹#›</a:t>
            </a:fld>
            <a:endParaRPr lang="en-GB"/>
          </a:p>
        </p:txBody>
      </p:sp>
    </p:spTree>
    <p:extLst>
      <p:ext uri="{BB962C8B-B14F-4D97-AF65-F5344CB8AC3E}">
        <p14:creationId xmlns:p14="http://schemas.microsoft.com/office/powerpoint/2010/main" val="441226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D0732C-880E-4813-9305-CBAC368D155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C2E934F-6A4A-49C3-ACE3-0EC4568112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11C3F4-2352-4EA2-93A9-C1AE92FD6C4C}"/>
              </a:ext>
            </a:extLst>
          </p:cNvPr>
          <p:cNvSpPr>
            <a:spLocks noGrp="1"/>
          </p:cNvSpPr>
          <p:nvPr>
            <p:ph type="dt" sz="half" idx="10"/>
          </p:nvPr>
        </p:nvSpPr>
        <p:spPr/>
        <p:txBody>
          <a:bodyPr/>
          <a:lstStyle/>
          <a:p>
            <a:fld id="{91E202AE-0821-4BC9-848C-AA381D3D16F9}" type="datetimeFigureOut">
              <a:rPr lang="en-GB" smtClean="0"/>
              <a:t>20/01/2025</a:t>
            </a:fld>
            <a:endParaRPr lang="en-GB"/>
          </a:p>
        </p:txBody>
      </p:sp>
      <p:sp>
        <p:nvSpPr>
          <p:cNvPr id="5" name="Footer Placeholder 4">
            <a:extLst>
              <a:ext uri="{FF2B5EF4-FFF2-40B4-BE49-F238E27FC236}">
                <a16:creationId xmlns:a16="http://schemas.microsoft.com/office/drawing/2014/main" id="{912E50BE-0602-4E62-A4A0-1F4B12C10E3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7E9BD95-D49E-4809-A284-244036B53464}"/>
              </a:ext>
            </a:extLst>
          </p:cNvPr>
          <p:cNvSpPr>
            <a:spLocks noGrp="1"/>
          </p:cNvSpPr>
          <p:nvPr>
            <p:ph type="sldNum" sz="quarter" idx="12"/>
          </p:nvPr>
        </p:nvSpPr>
        <p:spPr/>
        <p:txBody>
          <a:bodyPr/>
          <a:lstStyle/>
          <a:p>
            <a:fld id="{20BB2D8B-4C80-4620-A22B-485EFF215ECF}" type="slidenum">
              <a:rPr lang="en-GB" smtClean="0"/>
              <a:t>‹#›</a:t>
            </a:fld>
            <a:endParaRPr lang="en-GB"/>
          </a:p>
        </p:txBody>
      </p:sp>
    </p:spTree>
    <p:extLst>
      <p:ext uri="{BB962C8B-B14F-4D97-AF65-F5344CB8AC3E}">
        <p14:creationId xmlns:p14="http://schemas.microsoft.com/office/powerpoint/2010/main" val="3249590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4DB62-6642-4711-AD44-3296E2AFB22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8B13177-C285-4832-ACE2-CC31553BE07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13737BA-02FD-4EE9-B07D-9C45B5C1DD4A}"/>
              </a:ext>
            </a:extLst>
          </p:cNvPr>
          <p:cNvSpPr>
            <a:spLocks noGrp="1"/>
          </p:cNvSpPr>
          <p:nvPr>
            <p:ph type="dt" sz="half" idx="10"/>
          </p:nvPr>
        </p:nvSpPr>
        <p:spPr/>
        <p:txBody>
          <a:bodyPr/>
          <a:lstStyle/>
          <a:p>
            <a:fld id="{91E202AE-0821-4BC9-848C-AA381D3D16F9}" type="datetimeFigureOut">
              <a:rPr lang="en-GB" smtClean="0"/>
              <a:t>20/01/2025</a:t>
            </a:fld>
            <a:endParaRPr lang="en-GB"/>
          </a:p>
        </p:txBody>
      </p:sp>
      <p:sp>
        <p:nvSpPr>
          <p:cNvPr id="5" name="Footer Placeholder 4">
            <a:extLst>
              <a:ext uri="{FF2B5EF4-FFF2-40B4-BE49-F238E27FC236}">
                <a16:creationId xmlns:a16="http://schemas.microsoft.com/office/drawing/2014/main" id="{7265A889-9DB7-41DB-950B-0F2F6BFF56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52EF39-8785-4665-BA52-1649A051B579}"/>
              </a:ext>
            </a:extLst>
          </p:cNvPr>
          <p:cNvSpPr>
            <a:spLocks noGrp="1"/>
          </p:cNvSpPr>
          <p:nvPr>
            <p:ph type="sldNum" sz="quarter" idx="12"/>
          </p:nvPr>
        </p:nvSpPr>
        <p:spPr/>
        <p:txBody>
          <a:bodyPr/>
          <a:lstStyle/>
          <a:p>
            <a:fld id="{20BB2D8B-4C80-4620-A22B-485EFF215ECF}" type="slidenum">
              <a:rPr lang="en-GB" smtClean="0"/>
              <a:t>‹#›</a:t>
            </a:fld>
            <a:endParaRPr lang="en-GB"/>
          </a:p>
        </p:txBody>
      </p:sp>
    </p:spTree>
    <p:extLst>
      <p:ext uri="{BB962C8B-B14F-4D97-AF65-F5344CB8AC3E}">
        <p14:creationId xmlns:p14="http://schemas.microsoft.com/office/powerpoint/2010/main" val="2082617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9D58E-3D37-46A4-A963-82B2956397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418E6DF-94E0-4798-95D9-3FFF2E17CA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45DF56A-FC55-4EC2-8EF8-6E0A292FBB9A}"/>
              </a:ext>
            </a:extLst>
          </p:cNvPr>
          <p:cNvSpPr>
            <a:spLocks noGrp="1"/>
          </p:cNvSpPr>
          <p:nvPr>
            <p:ph type="dt" sz="half" idx="10"/>
          </p:nvPr>
        </p:nvSpPr>
        <p:spPr/>
        <p:txBody>
          <a:bodyPr/>
          <a:lstStyle/>
          <a:p>
            <a:fld id="{91E202AE-0821-4BC9-848C-AA381D3D16F9}" type="datetimeFigureOut">
              <a:rPr lang="en-GB" smtClean="0"/>
              <a:t>20/01/2025</a:t>
            </a:fld>
            <a:endParaRPr lang="en-GB"/>
          </a:p>
        </p:txBody>
      </p:sp>
      <p:sp>
        <p:nvSpPr>
          <p:cNvPr id="5" name="Footer Placeholder 4">
            <a:extLst>
              <a:ext uri="{FF2B5EF4-FFF2-40B4-BE49-F238E27FC236}">
                <a16:creationId xmlns:a16="http://schemas.microsoft.com/office/drawing/2014/main" id="{F07C486E-3F88-4F91-8DD4-3BBF6AF0617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8F2D1C-7C87-4D9C-902C-BE97FCC317A1}"/>
              </a:ext>
            </a:extLst>
          </p:cNvPr>
          <p:cNvSpPr>
            <a:spLocks noGrp="1"/>
          </p:cNvSpPr>
          <p:nvPr>
            <p:ph type="sldNum" sz="quarter" idx="12"/>
          </p:nvPr>
        </p:nvSpPr>
        <p:spPr/>
        <p:txBody>
          <a:bodyPr/>
          <a:lstStyle/>
          <a:p>
            <a:fld id="{20BB2D8B-4C80-4620-A22B-485EFF215ECF}" type="slidenum">
              <a:rPr lang="en-GB" smtClean="0"/>
              <a:t>‹#›</a:t>
            </a:fld>
            <a:endParaRPr lang="en-GB"/>
          </a:p>
        </p:txBody>
      </p:sp>
    </p:spTree>
    <p:extLst>
      <p:ext uri="{BB962C8B-B14F-4D97-AF65-F5344CB8AC3E}">
        <p14:creationId xmlns:p14="http://schemas.microsoft.com/office/powerpoint/2010/main" val="346955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13809-72ED-49B0-9CCE-008761F7D03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02E40E8-697F-47E3-A647-229F25BCFB2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A88534C-83A7-48DD-ABB4-98C1E182D5C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D671A4-A828-4C62-9914-E3BED2AD45F0}"/>
              </a:ext>
            </a:extLst>
          </p:cNvPr>
          <p:cNvSpPr>
            <a:spLocks noGrp="1"/>
          </p:cNvSpPr>
          <p:nvPr>
            <p:ph type="dt" sz="half" idx="10"/>
          </p:nvPr>
        </p:nvSpPr>
        <p:spPr/>
        <p:txBody>
          <a:bodyPr/>
          <a:lstStyle/>
          <a:p>
            <a:fld id="{91E202AE-0821-4BC9-848C-AA381D3D16F9}" type="datetimeFigureOut">
              <a:rPr lang="en-GB" smtClean="0"/>
              <a:t>20/01/2025</a:t>
            </a:fld>
            <a:endParaRPr lang="en-GB"/>
          </a:p>
        </p:txBody>
      </p:sp>
      <p:sp>
        <p:nvSpPr>
          <p:cNvPr id="6" name="Footer Placeholder 5">
            <a:extLst>
              <a:ext uri="{FF2B5EF4-FFF2-40B4-BE49-F238E27FC236}">
                <a16:creationId xmlns:a16="http://schemas.microsoft.com/office/drawing/2014/main" id="{7656779D-6BF6-4732-B12A-034EBA06500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85D2D37-3C8F-43C6-829B-D477BBC5906B}"/>
              </a:ext>
            </a:extLst>
          </p:cNvPr>
          <p:cNvSpPr>
            <a:spLocks noGrp="1"/>
          </p:cNvSpPr>
          <p:nvPr>
            <p:ph type="sldNum" sz="quarter" idx="12"/>
          </p:nvPr>
        </p:nvSpPr>
        <p:spPr/>
        <p:txBody>
          <a:bodyPr/>
          <a:lstStyle/>
          <a:p>
            <a:fld id="{20BB2D8B-4C80-4620-A22B-485EFF215ECF}" type="slidenum">
              <a:rPr lang="en-GB" smtClean="0"/>
              <a:t>‹#›</a:t>
            </a:fld>
            <a:endParaRPr lang="en-GB"/>
          </a:p>
        </p:txBody>
      </p:sp>
    </p:spTree>
    <p:extLst>
      <p:ext uri="{BB962C8B-B14F-4D97-AF65-F5344CB8AC3E}">
        <p14:creationId xmlns:p14="http://schemas.microsoft.com/office/powerpoint/2010/main" val="1178286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4DF5F-E1F7-4EDD-A231-A87A0D935B6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0C8C189-2B25-4834-947F-5194FE103E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56FEB7E-7CA1-4D75-A3ED-6DF5328E3CF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6A07C65-FFB7-40DB-9836-6A2D71C21A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A0B27EC-B44A-454B-97ED-9B355C459C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E74C302-BEFD-4588-BD84-8BFB859CA8EA}"/>
              </a:ext>
            </a:extLst>
          </p:cNvPr>
          <p:cNvSpPr>
            <a:spLocks noGrp="1"/>
          </p:cNvSpPr>
          <p:nvPr>
            <p:ph type="dt" sz="half" idx="10"/>
          </p:nvPr>
        </p:nvSpPr>
        <p:spPr/>
        <p:txBody>
          <a:bodyPr/>
          <a:lstStyle/>
          <a:p>
            <a:fld id="{91E202AE-0821-4BC9-848C-AA381D3D16F9}" type="datetimeFigureOut">
              <a:rPr lang="en-GB" smtClean="0"/>
              <a:t>20/01/2025</a:t>
            </a:fld>
            <a:endParaRPr lang="en-GB"/>
          </a:p>
        </p:txBody>
      </p:sp>
      <p:sp>
        <p:nvSpPr>
          <p:cNvPr id="8" name="Footer Placeholder 7">
            <a:extLst>
              <a:ext uri="{FF2B5EF4-FFF2-40B4-BE49-F238E27FC236}">
                <a16:creationId xmlns:a16="http://schemas.microsoft.com/office/drawing/2014/main" id="{615C3B03-1115-4D74-8614-589492970FE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3AD8809-92F4-47BE-874D-22BBDCAF9E7F}"/>
              </a:ext>
            </a:extLst>
          </p:cNvPr>
          <p:cNvSpPr>
            <a:spLocks noGrp="1"/>
          </p:cNvSpPr>
          <p:nvPr>
            <p:ph type="sldNum" sz="quarter" idx="12"/>
          </p:nvPr>
        </p:nvSpPr>
        <p:spPr/>
        <p:txBody>
          <a:bodyPr/>
          <a:lstStyle/>
          <a:p>
            <a:fld id="{20BB2D8B-4C80-4620-A22B-485EFF215ECF}" type="slidenum">
              <a:rPr lang="en-GB" smtClean="0"/>
              <a:t>‹#›</a:t>
            </a:fld>
            <a:endParaRPr lang="en-GB"/>
          </a:p>
        </p:txBody>
      </p:sp>
    </p:spTree>
    <p:extLst>
      <p:ext uri="{BB962C8B-B14F-4D97-AF65-F5344CB8AC3E}">
        <p14:creationId xmlns:p14="http://schemas.microsoft.com/office/powerpoint/2010/main" val="3519985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2EDCF-9833-49EB-A601-794788AC613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FC01281-8E25-4DAC-B0C0-6D87EC782472}"/>
              </a:ext>
            </a:extLst>
          </p:cNvPr>
          <p:cNvSpPr>
            <a:spLocks noGrp="1"/>
          </p:cNvSpPr>
          <p:nvPr>
            <p:ph type="dt" sz="half" idx="10"/>
          </p:nvPr>
        </p:nvSpPr>
        <p:spPr/>
        <p:txBody>
          <a:bodyPr/>
          <a:lstStyle/>
          <a:p>
            <a:fld id="{91E202AE-0821-4BC9-848C-AA381D3D16F9}" type="datetimeFigureOut">
              <a:rPr lang="en-GB" smtClean="0"/>
              <a:t>20/01/2025</a:t>
            </a:fld>
            <a:endParaRPr lang="en-GB"/>
          </a:p>
        </p:txBody>
      </p:sp>
      <p:sp>
        <p:nvSpPr>
          <p:cNvPr id="4" name="Footer Placeholder 3">
            <a:extLst>
              <a:ext uri="{FF2B5EF4-FFF2-40B4-BE49-F238E27FC236}">
                <a16:creationId xmlns:a16="http://schemas.microsoft.com/office/drawing/2014/main" id="{CAFF9F77-7B2B-4D9E-8177-6C5A6902015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6BFA8FA-3EAB-47F7-AC3C-F66207CF42FB}"/>
              </a:ext>
            </a:extLst>
          </p:cNvPr>
          <p:cNvSpPr>
            <a:spLocks noGrp="1"/>
          </p:cNvSpPr>
          <p:nvPr>
            <p:ph type="sldNum" sz="quarter" idx="12"/>
          </p:nvPr>
        </p:nvSpPr>
        <p:spPr/>
        <p:txBody>
          <a:bodyPr/>
          <a:lstStyle/>
          <a:p>
            <a:fld id="{20BB2D8B-4C80-4620-A22B-485EFF215ECF}" type="slidenum">
              <a:rPr lang="en-GB" smtClean="0"/>
              <a:t>‹#›</a:t>
            </a:fld>
            <a:endParaRPr lang="en-GB"/>
          </a:p>
        </p:txBody>
      </p:sp>
    </p:spTree>
    <p:extLst>
      <p:ext uri="{BB962C8B-B14F-4D97-AF65-F5344CB8AC3E}">
        <p14:creationId xmlns:p14="http://schemas.microsoft.com/office/powerpoint/2010/main" val="2522191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9D3889-0600-4607-9544-95C5D7365828}"/>
              </a:ext>
            </a:extLst>
          </p:cNvPr>
          <p:cNvSpPr>
            <a:spLocks noGrp="1"/>
          </p:cNvSpPr>
          <p:nvPr>
            <p:ph type="dt" sz="half" idx="10"/>
          </p:nvPr>
        </p:nvSpPr>
        <p:spPr/>
        <p:txBody>
          <a:bodyPr/>
          <a:lstStyle/>
          <a:p>
            <a:fld id="{91E202AE-0821-4BC9-848C-AA381D3D16F9}" type="datetimeFigureOut">
              <a:rPr lang="en-GB" smtClean="0"/>
              <a:t>20/01/2025</a:t>
            </a:fld>
            <a:endParaRPr lang="en-GB"/>
          </a:p>
        </p:txBody>
      </p:sp>
      <p:sp>
        <p:nvSpPr>
          <p:cNvPr id="3" name="Footer Placeholder 2">
            <a:extLst>
              <a:ext uri="{FF2B5EF4-FFF2-40B4-BE49-F238E27FC236}">
                <a16:creationId xmlns:a16="http://schemas.microsoft.com/office/drawing/2014/main" id="{6FD52B24-1DDD-455E-99F4-14ADCC1A8F2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763E14A-0500-4587-9C26-389E6890FDAA}"/>
              </a:ext>
            </a:extLst>
          </p:cNvPr>
          <p:cNvSpPr>
            <a:spLocks noGrp="1"/>
          </p:cNvSpPr>
          <p:nvPr>
            <p:ph type="sldNum" sz="quarter" idx="12"/>
          </p:nvPr>
        </p:nvSpPr>
        <p:spPr/>
        <p:txBody>
          <a:bodyPr/>
          <a:lstStyle/>
          <a:p>
            <a:fld id="{20BB2D8B-4C80-4620-A22B-485EFF215ECF}" type="slidenum">
              <a:rPr lang="en-GB" smtClean="0"/>
              <a:t>‹#›</a:t>
            </a:fld>
            <a:endParaRPr lang="en-GB"/>
          </a:p>
        </p:txBody>
      </p:sp>
    </p:spTree>
    <p:extLst>
      <p:ext uri="{BB962C8B-B14F-4D97-AF65-F5344CB8AC3E}">
        <p14:creationId xmlns:p14="http://schemas.microsoft.com/office/powerpoint/2010/main" val="675086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2867B-093E-463D-8D7C-6DF6D9CE1D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8A3D1B6-FFE7-43E3-89A4-C3221603F2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F6CA7B4-6545-470B-A882-210DB14737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DF40BF-EDC9-4C1E-8B2D-E45049630C97}"/>
              </a:ext>
            </a:extLst>
          </p:cNvPr>
          <p:cNvSpPr>
            <a:spLocks noGrp="1"/>
          </p:cNvSpPr>
          <p:nvPr>
            <p:ph type="dt" sz="half" idx="10"/>
          </p:nvPr>
        </p:nvSpPr>
        <p:spPr/>
        <p:txBody>
          <a:bodyPr/>
          <a:lstStyle/>
          <a:p>
            <a:fld id="{91E202AE-0821-4BC9-848C-AA381D3D16F9}" type="datetimeFigureOut">
              <a:rPr lang="en-GB" smtClean="0"/>
              <a:t>20/01/2025</a:t>
            </a:fld>
            <a:endParaRPr lang="en-GB"/>
          </a:p>
        </p:txBody>
      </p:sp>
      <p:sp>
        <p:nvSpPr>
          <p:cNvPr id="6" name="Footer Placeholder 5">
            <a:extLst>
              <a:ext uri="{FF2B5EF4-FFF2-40B4-BE49-F238E27FC236}">
                <a16:creationId xmlns:a16="http://schemas.microsoft.com/office/drawing/2014/main" id="{25A77D01-E44F-4E70-B6CA-F6F18BC29C8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0A7B2CE-1BDF-49BA-BE8D-4DACB31B3B3D}"/>
              </a:ext>
            </a:extLst>
          </p:cNvPr>
          <p:cNvSpPr>
            <a:spLocks noGrp="1"/>
          </p:cNvSpPr>
          <p:nvPr>
            <p:ph type="sldNum" sz="quarter" idx="12"/>
          </p:nvPr>
        </p:nvSpPr>
        <p:spPr/>
        <p:txBody>
          <a:bodyPr/>
          <a:lstStyle/>
          <a:p>
            <a:fld id="{20BB2D8B-4C80-4620-A22B-485EFF215ECF}" type="slidenum">
              <a:rPr lang="en-GB" smtClean="0"/>
              <a:t>‹#›</a:t>
            </a:fld>
            <a:endParaRPr lang="en-GB"/>
          </a:p>
        </p:txBody>
      </p:sp>
    </p:spTree>
    <p:extLst>
      <p:ext uri="{BB962C8B-B14F-4D97-AF65-F5344CB8AC3E}">
        <p14:creationId xmlns:p14="http://schemas.microsoft.com/office/powerpoint/2010/main" val="1924889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AF253-2B58-4A9B-9266-53529BD526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7A9C2E8-DD47-4E33-A7CC-151BDB8BDB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B4F8861-0F3A-4E4D-B270-477869858A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B5031F-3997-4AE5-B364-E7581336486C}"/>
              </a:ext>
            </a:extLst>
          </p:cNvPr>
          <p:cNvSpPr>
            <a:spLocks noGrp="1"/>
          </p:cNvSpPr>
          <p:nvPr>
            <p:ph type="dt" sz="half" idx="10"/>
          </p:nvPr>
        </p:nvSpPr>
        <p:spPr/>
        <p:txBody>
          <a:bodyPr/>
          <a:lstStyle/>
          <a:p>
            <a:fld id="{91E202AE-0821-4BC9-848C-AA381D3D16F9}" type="datetimeFigureOut">
              <a:rPr lang="en-GB" smtClean="0"/>
              <a:t>20/01/2025</a:t>
            </a:fld>
            <a:endParaRPr lang="en-GB"/>
          </a:p>
        </p:txBody>
      </p:sp>
      <p:sp>
        <p:nvSpPr>
          <p:cNvPr id="6" name="Footer Placeholder 5">
            <a:extLst>
              <a:ext uri="{FF2B5EF4-FFF2-40B4-BE49-F238E27FC236}">
                <a16:creationId xmlns:a16="http://schemas.microsoft.com/office/drawing/2014/main" id="{B9E75AF7-67FE-4DC4-8B45-2EB4CE1B478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DC4800E-835B-4E71-AF86-FE28C96F896D}"/>
              </a:ext>
            </a:extLst>
          </p:cNvPr>
          <p:cNvSpPr>
            <a:spLocks noGrp="1"/>
          </p:cNvSpPr>
          <p:nvPr>
            <p:ph type="sldNum" sz="quarter" idx="12"/>
          </p:nvPr>
        </p:nvSpPr>
        <p:spPr/>
        <p:txBody>
          <a:bodyPr/>
          <a:lstStyle/>
          <a:p>
            <a:fld id="{20BB2D8B-4C80-4620-A22B-485EFF215ECF}" type="slidenum">
              <a:rPr lang="en-GB" smtClean="0"/>
              <a:t>‹#›</a:t>
            </a:fld>
            <a:endParaRPr lang="en-GB"/>
          </a:p>
        </p:txBody>
      </p:sp>
    </p:spTree>
    <p:extLst>
      <p:ext uri="{BB962C8B-B14F-4D97-AF65-F5344CB8AC3E}">
        <p14:creationId xmlns:p14="http://schemas.microsoft.com/office/powerpoint/2010/main" val="859321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4DCCB5-AE89-4C9C-948B-BA7870E63A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21381E7-9A14-4AA5-8149-934457B507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4DAB87B-E7C9-470E-84A3-A0302FDF65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E202AE-0821-4BC9-848C-AA381D3D16F9}" type="datetimeFigureOut">
              <a:rPr lang="en-GB" smtClean="0"/>
              <a:t>20/01/2025</a:t>
            </a:fld>
            <a:endParaRPr lang="en-GB"/>
          </a:p>
        </p:txBody>
      </p:sp>
      <p:sp>
        <p:nvSpPr>
          <p:cNvPr id="5" name="Footer Placeholder 4">
            <a:extLst>
              <a:ext uri="{FF2B5EF4-FFF2-40B4-BE49-F238E27FC236}">
                <a16:creationId xmlns:a16="http://schemas.microsoft.com/office/drawing/2014/main" id="{870D1555-18B4-4DCA-8812-08CAA3AB03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079B096-CA94-44F2-A547-C1BB3CD549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BB2D8B-4C80-4620-A22B-485EFF215ECF}" type="slidenum">
              <a:rPr lang="en-GB" smtClean="0"/>
              <a:t>‹#›</a:t>
            </a:fld>
            <a:endParaRPr lang="en-GB"/>
          </a:p>
        </p:txBody>
      </p:sp>
      <p:sp>
        <p:nvSpPr>
          <p:cNvPr id="8" name="TextBox 7">
            <a:extLst>
              <a:ext uri="{FF2B5EF4-FFF2-40B4-BE49-F238E27FC236}">
                <a16:creationId xmlns:a16="http://schemas.microsoft.com/office/drawing/2014/main" id="{E2A4F564-20CA-4339-A813-98BB0A74642E}"/>
              </a:ext>
            </a:extLst>
          </p:cNvPr>
          <p:cNvSpPr txBox="1"/>
          <p:nvPr userDrawn="1">
            <p:extLst>
              <p:ext uri="{1162E1C5-73C7-4A58-AE30-91384D911F3F}">
                <p184:classification xmlns:p184="http://schemas.microsoft.com/office/powerpoint/2018/4/main" val="ftr"/>
              </p:ext>
            </p:extLst>
          </p:nvPr>
        </p:nvSpPr>
        <p:spPr>
          <a:xfrm>
            <a:off x="4818063" y="6736080"/>
            <a:ext cx="2393950" cy="121920"/>
          </a:xfrm>
          <a:prstGeom prst="rect">
            <a:avLst/>
          </a:prstGeom>
        </p:spPr>
        <p:txBody>
          <a:bodyPr horzOverflow="overflow" lIns="0" tIns="0" rIns="0" bIns="0">
            <a:spAutoFit/>
          </a:bodyPr>
          <a:lstStyle/>
          <a:p>
            <a:pPr algn="ctr"/>
            <a:r>
              <a:rPr lang="en-GB" sz="800">
                <a:solidFill>
                  <a:srgbClr val="FF0000"/>
                </a:solidFill>
                <a:latin typeface="Calibri" panose="020F0502020204030204" pitchFamily="34" charset="0"/>
                <a:cs typeface="Calibri" panose="020F0502020204030204" pitchFamily="34" charset="0"/>
              </a:rPr>
              <a:t>This item is for use in the course of BHS business use only</a:t>
            </a:r>
          </a:p>
        </p:txBody>
      </p:sp>
    </p:spTree>
    <p:extLst>
      <p:ext uri="{BB962C8B-B14F-4D97-AF65-F5344CB8AC3E}">
        <p14:creationId xmlns:p14="http://schemas.microsoft.com/office/powerpoint/2010/main" val="7711466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dataprotection@bhs.org.uk"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13445"/>
            <a:ext cx="9144000" cy="2387600"/>
          </a:xfrm>
        </p:spPr>
        <p:txBody>
          <a:bodyPr>
            <a:normAutofit/>
          </a:bodyPr>
          <a:lstStyle/>
          <a:p>
            <a:r>
              <a:rPr lang="en-GB" dirty="0">
                <a:latin typeface="VAG Rounded Std Thin" pitchFamily="34" charset="0"/>
              </a:rPr>
              <a:t>Data Protection</a:t>
            </a:r>
            <a:br>
              <a:rPr lang="en-GB" dirty="0">
                <a:latin typeface="VAG Rounded Std Thin" pitchFamily="34" charset="0"/>
              </a:rPr>
            </a:br>
            <a:r>
              <a:rPr lang="en-US" sz="3600" dirty="0">
                <a:latin typeface="VAG Rounded Std Thin" pitchFamily="34" charset="0"/>
              </a:rPr>
              <a:t>Responsibilities For BHS Assessors</a:t>
            </a:r>
            <a:endParaRPr lang="en-GB" dirty="0">
              <a:latin typeface="VAG Rounded Std Thin" pitchFamily="34" charset="0"/>
            </a:endParaRPr>
          </a:p>
        </p:txBody>
      </p:sp>
      <p:sp>
        <p:nvSpPr>
          <p:cNvPr id="3" name="Subtitle 2"/>
          <p:cNvSpPr>
            <a:spLocks noGrp="1"/>
          </p:cNvSpPr>
          <p:nvPr>
            <p:ph type="subTitle" idx="1"/>
          </p:nvPr>
        </p:nvSpPr>
        <p:spPr>
          <a:xfrm>
            <a:off x="1524000" y="3863947"/>
            <a:ext cx="9144000" cy="1016960"/>
          </a:xfrm>
        </p:spPr>
        <p:txBody>
          <a:bodyPr/>
          <a:lstStyle/>
          <a:p>
            <a:r>
              <a:rPr lang="en-US" dirty="0">
                <a:latin typeface="VAG Rounded Std Thin" pitchFamily="34" charset="0"/>
              </a:rPr>
              <a:t>January 2025</a:t>
            </a:r>
          </a:p>
          <a:p>
            <a:r>
              <a:rPr lang="en-US" dirty="0">
                <a:latin typeface="VAG Rounded Std Thin" pitchFamily="34" charset="0"/>
              </a:rPr>
              <a:t>Kate Cobley</a:t>
            </a:r>
            <a:endParaRPr lang="en-GB" dirty="0">
              <a:latin typeface="VAG Rounded Std Thin" pitchFamily="34" charset="0"/>
            </a:endParaRPr>
          </a:p>
        </p:txBody>
      </p:sp>
      <p:pic>
        <p:nvPicPr>
          <p:cNvPr id="6"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39917" y="4736593"/>
            <a:ext cx="9144000" cy="2121407"/>
          </a:xfrm>
          <a:prstGeom prst="rect">
            <a:avLst/>
          </a:prstGeom>
          <a:solidFill>
            <a:schemeClr val="bg1"/>
          </a:solidFill>
        </p:spPr>
      </p:pic>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09678" y="357396"/>
            <a:ext cx="936104" cy="9361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97069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0" y="4757326"/>
            <a:ext cx="9144000" cy="2121407"/>
          </a:xfrm>
          <a:prstGeom prst="rect">
            <a:avLst/>
          </a:prstGeom>
        </p:spPr>
      </p:pic>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74584" y="357397"/>
            <a:ext cx="936104" cy="9361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a:extLst>
              <a:ext uri="{FF2B5EF4-FFF2-40B4-BE49-F238E27FC236}">
                <a16:creationId xmlns:a16="http://schemas.microsoft.com/office/drawing/2014/main" id="{71718E78-437F-417F-945B-DC8B299A381F}"/>
              </a:ext>
            </a:extLst>
          </p:cNvPr>
          <p:cNvSpPr txBox="1"/>
          <p:nvPr/>
        </p:nvSpPr>
        <p:spPr>
          <a:xfrm>
            <a:off x="481313" y="524060"/>
            <a:ext cx="11229376" cy="769441"/>
          </a:xfrm>
          <a:prstGeom prst="rect">
            <a:avLst/>
          </a:prstGeom>
          <a:noFill/>
        </p:spPr>
        <p:txBody>
          <a:bodyPr wrap="square" rtlCol="0">
            <a:spAutoFit/>
          </a:bodyPr>
          <a:lstStyle/>
          <a:p>
            <a:r>
              <a:rPr lang="en-GB" sz="4400" dirty="0">
                <a:latin typeface="VAGRounded Lt" panose="020F0502020203020204" pitchFamily="34" charset="0"/>
              </a:rPr>
              <a:t>In a nutshell…</a:t>
            </a:r>
          </a:p>
        </p:txBody>
      </p:sp>
      <p:sp>
        <p:nvSpPr>
          <p:cNvPr id="3" name="TextBox 2">
            <a:extLst>
              <a:ext uri="{FF2B5EF4-FFF2-40B4-BE49-F238E27FC236}">
                <a16:creationId xmlns:a16="http://schemas.microsoft.com/office/drawing/2014/main" id="{92C67B86-F394-42FF-A69A-C12E835F10EA}"/>
              </a:ext>
            </a:extLst>
          </p:cNvPr>
          <p:cNvSpPr txBox="1"/>
          <p:nvPr/>
        </p:nvSpPr>
        <p:spPr>
          <a:xfrm>
            <a:off x="1524000" y="1594081"/>
            <a:ext cx="9144000" cy="4595104"/>
          </a:xfrm>
          <a:prstGeom prst="rect">
            <a:avLst/>
          </a:prstGeom>
          <a:noFill/>
        </p:spPr>
        <p:txBody>
          <a:bodyPr wrap="square" rtlCol="0">
            <a:spAutoFit/>
          </a:bodyPr>
          <a:lstStyle/>
          <a:p>
            <a:pPr>
              <a:lnSpc>
                <a:spcPct val="120000"/>
              </a:lnSpc>
              <a:spcAft>
                <a:spcPts val="600"/>
              </a:spcAft>
              <a:buClr>
                <a:srgbClr val="001E4F"/>
              </a:buClr>
            </a:pPr>
            <a:r>
              <a:rPr lang="en-GB" altLang="en-US" dirty="0">
                <a:latin typeface="VAGRounded Lt" panose="020F0502020203020204" pitchFamily="34" charset="0"/>
              </a:rPr>
              <a:t>When</a:t>
            </a:r>
            <a:r>
              <a:rPr lang="en-GB" altLang="en-US" dirty="0">
                <a:solidFill>
                  <a:srgbClr val="002060"/>
                </a:solidFill>
                <a:latin typeface="VAGRounded Lt" panose="020F0502020203020204" pitchFamily="34" charset="0"/>
              </a:rPr>
              <a:t> you work as an Assessor for The BHS, you are delivering a service under our ‘instruction’. You are only receiving and using the information that we provide about candidates to carry out the distinct, specific set of activities that we have agreed with you. You can not use the information for ANY OTHER PURPOSE. </a:t>
            </a:r>
          </a:p>
          <a:p>
            <a:pPr>
              <a:lnSpc>
                <a:spcPct val="120000"/>
              </a:lnSpc>
              <a:spcAft>
                <a:spcPts val="600"/>
              </a:spcAft>
              <a:buClr>
                <a:srgbClr val="001E4F"/>
              </a:buClr>
            </a:pPr>
            <a:endParaRPr lang="en-GB" altLang="en-US" sz="1000" dirty="0">
              <a:solidFill>
                <a:srgbClr val="002060"/>
              </a:solidFill>
              <a:latin typeface="VAGRounded Lt" panose="020F0502020203020204" pitchFamily="34" charset="0"/>
            </a:endParaRPr>
          </a:p>
          <a:p>
            <a:pPr>
              <a:lnSpc>
                <a:spcPct val="120000"/>
              </a:lnSpc>
              <a:spcAft>
                <a:spcPts val="600"/>
              </a:spcAft>
              <a:buClr>
                <a:srgbClr val="001E4F"/>
              </a:buClr>
            </a:pPr>
            <a:r>
              <a:rPr lang="en-GB" altLang="en-US" dirty="0">
                <a:solidFill>
                  <a:srgbClr val="002060"/>
                </a:solidFill>
                <a:latin typeface="VAGRounded Lt" panose="020F0502020203020204" pitchFamily="34" charset="0"/>
              </a:rPr>
              <a:t>This means that you are a </a:t>
            </a:r>
            <a:r>
              <a:rPr lang="en-GB" altLang="en-US" b="1" dirty="0">
                <a:solidFill>
                  <a:srgbClr val="002060"/>
                </a:solidFill>
                <a:latin typeface="VAGRounded Lt" panose="020F0502020203020204" pitchFamily="34" charset="0"/>
              </a:rPr>
              <a:t>DATA PROCESSOR</a:t>
            </a:r>
            <a:r>
              <a:rPr lang="en-GB" altLang="en-US" dirty="0">
                <a:solidFill>
                  <a:srgbClr val="002060"/>
                </a:solidFill>
                <a:latin typeface="VAGRounded Lt" panose="020F0502020203020204" pitchFamily="34" charset="0"/>
              </a:rPr>
              <a:t>, under GDPR. Consequently, this means that you need to abide by The BHS Data Protection policies and procedures. You can request a copy by emailing </a:t>
            </a:r>
            <a:r>
              <a:rPr lang="en-GB" altLang="en-US" dirty="0">
                <a:solidFill>
                  <a:srgbClr val="002060"/>
                </a:solidFill>
                <a:latin typeface="VAGRounded Lt" panose="020F0502020203020204" pitchFamily="34" charset="0"/>
                <a:hlinkClick r:id="rId5"/>
              </a:rPr>
              <a:t>dataprotection@bhs.org.uk</a:t>
            </a:r>
            <a:r>
              <a:rPr lang="en-GB" altLang="en-US" dirty="0">
                <a:solidFill>
                  <a:srgbClr val="002060"/>
                </a:solidFill>
                <a:latin typeface="VAGRounded Lt" panose="020F0502020203020204" pitchFamily="34" charset="0"/>
              </a:rPr>
              <a:t> . </a:t>
            </a:r>
          </a:p>
          <a:p>
            <a:pPr>
              <a:lnSpc>
                <a:spcPct val="120000"/>
              </a:lnSpc>
              <a:spcAft>
                <a:spcPts val="600"/>
              </a:spcAft>
              <a:buClr>
                <a:srgbClr val="001E4F"/>
              </a:buClr>
            </a:pPr>
            <a:endParaRPr lang="en-GB" altLang="en-US" sz="1000" dirty="0">
              <a:solidFill>
                <a:srgbClr val="002060"/>
              </a:solidFill>
              <a:latin typeface="VAGRounded Lt" panose="020F0502020203020204" pitchFamily="34" charset="0"/>
            </a:endParaRPr>
          </a:p>
          <a:p>
            <a:pPr>
              <a:lnSpc>
                <a:spcPct val="120000"/>
              </a:lnSpc>
              <a:spcAft>
                <a:spcPts val="600"/>
              </a:spcAft>
              <a:buClr>
                <a:srgbClr val="001E4F"/>
              </a:buClr>
            </a:pPr>
            <a:r>
              <a:rPr lang="en-GB" altLang="en-US" dirty="0">
                <a:solidFill>
                  <a:srgbClr val="002060"/>
                </a:solidFill>
                <a:latin typeface="VAGRounded Lt" panose="020F0502020203020204" pitchFamily="34" charset="0"/>
              </a:rPr>
              <a:t>You should attend the data protection training provided by The BHS. You can attend a live training session or use our online training session, which can be found here:</a:t>
            </a:r>
            <a:r>
              <a:rPr lang="en-GB" altLang="en-US" sz="1100" dirty="0">
                <a:solidFill>
                  <a:srgbClr val="002060"/>
                </a:solidFill>
                <a:latin typeface="VAGRounded Lt" panose="020F0502020203020204" pitchFamily="34" charset="0"/>
              </a:rPr>
              <a:t> </a:t>
            </a:r>
            <a:r>
              <a:rPr lang="en-GB" altLang="en-US" sz="1100" dirty="0">
                <a:solidFill>
                  <a:srgbClr val="002060"/>
                </a:solidFill>
                <a:highlight>
                  <a:srgbClr val="FFFF00"/>
                </a:highlight>
                <a:latin typeface="VAGRounded Lt" panose="020F0502020203020204" pitchFamily="34" charset="0"/>
              </a:rPr>
              <a:t>insert link to a recording of one of the GDPR training sessions)</a:t>
            </a:r>
            <a:endParaRPr lang="en-GB" altLang="en-US" sz="1100" dirty="0">
              <a:solidFill>
                <a:srgbClr val="FF0000"/>
              </a:solidFill>
              <a:highlight>
                <a:srgbClr val="FFFF00"/>
              </a:highlight>
              <a:latin typeface="VAGRounded Lt" panose="020F0502020203020204" pitchFamily="34" charset="0"/>
            </a:endParaRPr>
          </a:p>
          <a:p>
            <a:endParaRPr lang="en-GB" dirty="0"/>
          </a:p>
          <a:p>
            <a:endParaRPr lang="en-GB" dirty="0"/>
          </a:p>
        </p:txBody>
      </p:sp>
    </p:spTree>
    <p:extLst>
      <p:ext uri="{BB962C8B-B14F-4D97-AF65-F5344CB8AC3E}">
        <p14:creationId xmlns:p14="http://schemas.microsoft.com/office/powerpoint/2010/main" val="2652396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5E795F-E233-E211-5320-808ACD0F1543}"/>
            </a:ext>
          </a:extLst>
        </p:cNvPr>
        <p:cNvGrpSpPr/>
        <p:nvPr/>
      </p:nvGrpSpPr>
      <p:grpSpPr>
        <a:xfrm>
          <a:off x="0" y="0"/>
          <a:ext cx="0" cy="0"/>
          <a:chOff x="0" y="0"/>
          <a:chExt cx="0" cy="0"/>
        </a:xfrm>
      </p:grpSpPr>
      <p:pic>
        <p:nvPicPr>
          <p:cNvPr id="6" name="Content Placeholder 3">
            <a:extLst>
              <a:ext uri="{FF2B5EF4-FFF2-40B4-BE49-F238E27FC236}">
                <a16:creationId xmlns:a16="http://schemas.microsoft.com/office/drawing/2014/main" id="{E8399259-3B5C-F3B5-F17B-F7F790682DB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0" y="4757326"/>
            <a:ext cx="9144000" cy="2121407"/>
          </a:xfrm>
          <a:prstGeom prst="rect">
            <a:avLst/>
          </a:prstGeom>
        </p:spPr>
      </p:pic>
      <p:pic>
        <p:nvPicPr>
          <p:cNvPr id="8" name="Picture 3">
            <a:extLst>
              <a:ext uri="{FF2B5EF4-FFF2-40B4-BE49-F238E27FC236}">
                <a16:creationId xmlns:a16="http://schemas.microsoft.com/office/drawing/2014/main" id="{3A907CDF-F6E2-87CE-7104-DC5549745CE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74584" y="357397"/>
            <a:ext cx="936104" cy="9361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a:extLst>
              <a:ext uri="{FF2B5EF4-FFF2-40B4-BE49-F238E27FC236}">
                <a16:creationId xmlns:a16="http://schemas.microsoft.com/office/drawing/2014/main" id="{08CD0FE4-122B-F959-5B09-71D52CCBDE4F}"/>
              </a:ext>
            </a:extLst>
          </p:cNvPr>
          <p:cNvSpPr txBox="1"/>
          <p:nvPr/>
        </p:nvSpPr>
        <p:spPr>
          <a:xfrm>
            <a:off x="647700" y="594616"/>
            <a:ext cx="543739" cy="461665"/>
          </a:xfrm>
          <a:prstGeom prst="rect">
            <a:avLst/>
          </a:prstGeom>
          <a:solidFill>
            <a:srgbClr val="C00000"/>
          </a:solidFill>
        </p:spPr>
        <p:txBody>
          <a:bodyPr wrap="none" rtlCol="0">
            <a:spAutoFit/>
          </a:bodyPr>
          <a:lstStyle/>
          <a:p>
            <a:r>
              <a:rPr lang="en-GB" sz="2400" b="1" dirty="0">
                <a:solidFill>
                  <a:schemeClr val="bg1"/>
                </a:solidFill>
              </a:rPr>
              <a:t>Do</a:t>
            </a:r>
          </a:p>
        </p:txBody>
      </p:sp>
      <p:sp>
        <p:nvSpPr>
          <p:cNvPr id="7" name="TextBox 6">
            <a:extLst>
              <a:ext uri="{FF2B5EF4-FFF2-40B4-BE49-F238E27FC236}">
                <a16:creationId xmlns:a16="http://schemas.microsoft.com/office/drawing/2014/main" id="{DE650268-1DCA-C7F6-74D0-E6D91DA0E740}"/>
              </a:ext>
            </a:extLst>
          </p:cNvPr>
          <p:cNvSpPr txBox="1"/>
          <p:nvPr/>
        </p:nvSpPr>
        <p:spPr>
          <a:xfrm>
            <a:off x="1131059" y="1422756"/>
            <a:ext cx="7446847" cy="369332"/>
          </a:xfrm>
          <a:prstGeom prst="rect">
            <a:avLst/>
          </a:prstGeom>
          <a:noFill/>
        </p:spPr>
        <p:txBody>
          <a:bodyPr wrap="none" rtlCol="0">
            <a:spAutoFit/>
          </a:bodyPr>
          <a:lstStyle/>
          <a:p>
            <a:pPr marL="285750" indent="-285750">
              <a:buFont typeface="Arial" panose="020B0604020202020204" pitchFamily="34" charset="0"/>
              <a:buChar char="•"/>
            </a:pPr>
            <a:r>
              <a:rPr lang="en-GB" dirty="0"/>
              <a:t>Keep any personal information that we send you in a secure email account</a:t>
            </a:r>
          </a:p>
        </p:txBody>
      </p:sp>
      <p:sp>
        <p:nvSpPr>
          <p:cNvPr id="9" name="TextBox 8">
            <a:extLst>
              <a:ext uri="{FF2B5EF4-FFF2-40B4-BE49-F238E27FC236}">
                <a16:creationId xmlns:a16="http://schemas.microsoft.com/office/drawing/2014/main" id="{525C9F00-26FC-9AD0-004F-3CE65728ECFD}"/>
              </a:ext>
            </a:extLst>
          </p:cNvPr>
          <p:cNvSpPr txBox="1"/>
          <p:nvPr/>
        </p:nvSpPr>
        <p:spPr>
          <a:xfrm>
            <a:off x="1402316" y="1783595"/>
            <a:ext cx="10308371" cy="1323439"/>
          </a:xfrm>
          <a:prstGeom prst="rect">
            <a:avLst/>
          </a:prstGeom>
          <a:noFill/>
        </p:spPr>
        <p:txBody>
          <a:bodyPr wrap="square" rtlCol="0">
            <a:spAutoFit/>
          </a:bodyPr>
          <a:lstStyle/>
          <a:p>
            <a:pPr marL="285750" indent="-285750">
              <a:buFont typeface="Courier New" panose="02070309020205020404" pitchFamily="49" charset="0"/>
              <a:buChar char="o"/>
            </a:pPr>
            <a:r>
              <a:rPr lang="en-GB" sz="1600" dirty="0"/>
              <a:t>Use a strong password (a combination of at least eight characters, including one capital letter, one number and one special character)</a:t>
            </a:r>
          </a:p>
          <a:p>
            <a:pPr marL="285750" indent="-285750">
              <a:buFont typeface="Courier New" panose="02070309020205020404" pitchFamily="49" charset="0"/>
              <a:buChar char="o"/>
            </a:pPr>
            <a:r>
              <a:rPr lang="en-GB" sz="1600" dirty="0"/>
              <a:t>Keep the information in an account only you have access to</a:t>
            </a:r>
          </a:p>
          <a:p>
            <a:pPr marL="285750" indent="-285750">
              <a:buFont typeface="Courier New" panose="02070309020205020404" pitchFamily="49" charset="0"/>
              <a:buChar char="o"/>
            </a:pPr>
            <a:r>
              <a:rPr lang="en-GB" sz="1600" dirty="0"/>
              <a:t>Make sure your email platform, browser and device are all kept up to date – check for and run all security updates as soon as they are available</a:t>
            </a:r>
          </a:p>
        </p:txBody>
      </p:sp>
      <p:sp>
        <p:nvSpPr>
          <p:cNvPr id="10" name="TextBox 9">
            <a:extLst>
              <a:ext uri="{FF2B5EF4-FFF2-40B4-BE49-F238E27FC236}">
                <a16:creationId xmlns:a16="http://schemas.microsoft.com/office/drawing/2014/main" id="{A20995B1-9358-DB59-5EC8-819A5B84AAC9}"/>
              </a:ext>
            </a:extLst>
          </p:cNvPr>
          <p:cNvSpPr txBox="1"/>
          <p:nvPr/>
        </p:nvSpPr>
        <p:spPr>
          <a:xfrm>
            <a:off x="1191439" y="3241667"/>
            <a:ext cx="10186688" cy="646331"/>
          </a:xfrm>
          <a:prstGeom prst="rect">
            <a:avLst/>
          </a:prstGeom>
          <a:noFill/>
        </p:spPr>
        <p:txBody>
          <a:bodyPr wrap="square" rtlCol="0">
            <a:spAutoFit/>
          </a:bodyPr>
          <a:lstStyle/>
          <a:p>
            <a:pPr marL="285750" indent="-285750">
              <a:buFont typeface="Arial" panose="020B0604020202020204" pitchFamily="34" charset="0"/>
              <a:buChar char="•"/>
            </a:pPr>
            <a:r>
              <a:rPr lang="en-GB" dirty="0"/>
              <a:t>Password protect any documents, spreadsheets or other files that you create before you save them and/or send them to us</a:t>
            </a:r>
          </a:p>
        </p:txBody>
      </p:sp>
      <p:sp>
        <p:nvSpPr>
          <p:cNvPr id="11" name="TextBox 10">
            <a:extLst>
              <a:ext uri="{FF2B5EF4-FFF2-40B4-BE49-F238E27FC236}">
                <a16:creationId xmlns:a16="http://schemas.microsoft.com/office/drawing/2014/main" id="{CB4D44F3-A2C3-8B87-678C-15828CB2DA02}"/>
              </a:ext>
            </a:extLst>
          </p:cNvPr>
          <p:cNvSpPr txBox="1"/>
          <p:nvPr/>
        </p:nvSpPr>
        <p:spPr>
          <a:xfrm>
            <a:off x="1524000" y="3887998"/>
            <a:ext cx="9387366" cy="338554"/>
          </a:xfrm>
          <a:prstGeom prst="rect">
            <a:avLst/>
          </a:prstGeom>
          <a:noFill/>
        </p:spPr>
        <p:txBody>
          <a:bodyPr wrap="square" rtlCol="0">
            <a:spAutoFit/>
          </a:bodyPr>
          <a:lstStyle/>
          <a:p>
            <a:pPr marL="285750" indent="-285750">
              <a:buFont typeface="Courier New" panose="02070309020205020404" pitchFamily="49" charset="0"/>
              <a:buChar char="o"/>
            </a:pPr>
            <a:r>
              <a:rPr lang="en-GB" sz="1600" dirty="0"/>
              <a:t>Send the password via a different method, such as by SMS or Teams chat</a:t>
            </a:r>
          </a:p>
        </p:txBody>
      </p:sp>
      <p:sp>
        <p:nvSpPr>
          <p:cNvPr id="12" name="TextBox 11">
            <a:extLst>
              <a:ext uri="{FF2B5EF4-FFF2-40B4-BE49-F238E27FC236}">
                <a16:creationId xmlns:a16="http://schemas.microsoft.com/office/drawing/2014/main" id="{BCF53CBD-DF1D-6208-9482-E7E5B033223E}"/>
              </a:ext>
            </a:extLst>
          </p:cNvPr>
          <p:cNvSpPr txBox="1"/>
          <p:nvPr/>
        </p:nvSpPr>
        <p:spPr>
          <a:xfrm>
            <a:off x="1191439" y="4325466"/>
            <a:ext cx="10186688" cy="646331"/>
          </a:xfrm>
          <a:prstGeom prst="rect">
            <a:avLst/>
          </a:prstGeom>
          <a:noFill/>
        </p:spPr>
        <p:txBody>
          <a:bodyPr wrap="square" rtlCol="0">
            <a:spAutoFit/>
          </a:bodyPr>
          <a:lstStyle/>
          <a:p>
            <a:pPr marL="285750" indent="-285750">
              <a:buFont typeface="Arial" panose="020B0604020202020204" pitchFamily="34" charset="0"/>
              <a:buChar char="•"/>
            </a:pPr>
            <a:r>
              <a:rPr lang="en-GB" dirty="0"/>
              <a:t>Save documents to a secure folder on your device that no one else can access</a:t>
            </a:r>
          </a:p>
          <a:p>
            <a:pPr marL="285750" indent="-285750">
              <a:buFont typeface="Arial" panose="020B0604020202020204" pitchFamily="34" charset="0"/>
              <a:buChar char="•"/>
            </a:pPr>
            <a:r>
              <a:rPr lang="en-GB" dirty="0"/>
              <a:t>Remove information that you no longer NEED (see information about data retention on the next page)</a:t>
            </a:r>
          </a:p>
        </p:txBody>
      </p:sp>
    </p:spTree>
    <p:extLst>
      <p:ext uri="{BB962C8B-B14F-4D97-AF65-F5344CB8AC3E}">
        <p14:creationId xmlns:p14="http://schemas.microsoft.com/office/powerpoint/2010/main" val="1930992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05A53C-93A0-6163-2D17-7635986B0735}"/>
            </a:ext>
          </a:extLst>
        </p:cNvPr>
        <p:cNvGrpSpPr/>
        <p:nvPr/>
      </p:nvGrpSpPr>
      <p:grpSpPr>
        <a:xfrm>
          <a:off x="0" y="0"/>
          <a:ext cx="0" cy="0"/>
          <a:chOff x="0" y="0"/>
          <a:chExt cx="0" cy="0"/>
        </a:xfrm>
      </p:grpSpPr>
      <p:pic>
        <p:nvPicPr>
          <p:cNvPr id="6" name="Content Placeholder 3">
            <a:extLst>
              <a:ext uri="{FF2B5EF4-FFF2-40B4-BE49-F238E27FC236}">
                <a16:creationId xmlns:a16="http://schemas.microsoft.com/office/drawing/2014/main" id="{CB1ADFD5-675D-35CA-05B2-7BE1B8658D9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0" y="4757326"/>
            <a:ext cx="9144000" cy="2121407"/>
          </a:xfrm>
          <a:prstGeom prst="rect">
            <a:avLst/>
          </a:prstGeom>
        </p:spPr>
      </p:pic>
      <p:pic>
        <p:nvPicPr>
          <p:cNvPr id="8" name="Picture 3">
            <a:extLst>
              <a:ext uri="{FF2B5EF4-FFF2-40B4-BE49-F238E27FC236}">
                <a16:creationId xmlns:a16="http://schemas.microsoft.com/office/drawing/2014/main" id="{3B0E1FF9-4650-647F-CD60-49526040FFC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74584" y="357397"/>
            <a:ext cx="936104" cy="9361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a:extLst>
              <a:ext uri="{FF2B5EF4-FFF2-40B4-BE49-F238E27FC236}">
                <a16:creationId xmlns:a16="http://schemas.microsoft.com/office/drawing/2014/main" id="{F64238D7-030C-436F-F31B-9C6922924920}"/>
              </a:ext>
            </a:extLst>
          </p:cNvPr>
          <p:cNvSpPr txBox="1"/>
          <p:nvPr/>
        </p:nvSpPr>
        <p:spPr>
          <a:xfrm>
            <a:off x="647700" y="594616"/>
            <a:ext cx="3973075" cy="461665"/>
          </a:xfrm>
          <a:prstGeom prst="rect">
            <a:avLst/>
          </a:prstGeom>
          <a:solidFill>
            <a:srgbClr val="C00000"/>
          </a:solidFill>
        </p:spPr>
        <p:txBody>
          <a:bodyPr wrap="none" rtlCol="0">
            <a:spAutoFit/>
          </a:bodyPr>
          <a:lstStyle/>
          <a:p>
            <a:r>
              <a:rPr lang="en-GB" sz="2400" b="1" dirty="0">
                <a:solidFill>
                  <a:schemeClr val="bg1"/>
                </a:solidFill>
              </a:rPr>
              <a:t>Keeping Personal Information</a:t>
            </a:r>
          </a:p>
        </p:txBody>
      </p:sp>
      <p:sp>
        <p:nvSpPr>
          <p:cNvPr id="7" name="TextBox 6">
            <a:extLst>
              <a:ext uri="{FF2B5EF4-FFF2-40B4-BE49-F238E27FC236}">
                <a16:creationId xmlns:a16="http://schemas.microsoft.com/office/drawing/2014/main" id="{5570A8EF-525B-9C71-95E6-5CFD69F14E06}"/>
              </a:ext>
            </a:extLst>
          </p:cNvPr>
          <p:cNvSpPr txBox="1"/>
          <p:nvPr/>
        </p:nvSpPr>
        <p:spPr>
          <a:xfrm>
            <a:off x="1131059" y="1422756"/>
            <a:ext cx="10579629" cy="3970318"/>
          </a:xfrm>
          <a:prstGeom prst="rect">
            <a:avLst/>
          </a:prstGeom>
          <a:noFill/>
        </p:spPr>
        <p:txBody>
          <a:bodyPr wrap="square" rtlCol="0">
            <a:spAutoFit/>
          </a:bodyPr>
          <a:lstStyle/>
          <a:p>
            <a:r>
              <a:rPr lang="en-GB" dirty="0"/>
              <a:t>Only keep information for as long as it has a </a:t>
            </a:r>
            <a:r>
              <a:rPr lang="en-GB" i="1" dirty="0"/>
              <a:t>purpose</a:t>
            </a:r>
            <a:r>
              <a:rPr lang="en-GB" dirty="0"/>
              <a:t>. When you no longer NEED it, delete it. You should keep information for the following timeframes:</a:t>
            </a:r>
          </a:p>
          <a:p>
            <a:endParaRPr lang="en-GB" dirty="0"/>
          </a:p>
          <a:p>
            <a:pPr marL="742950" lvl="1" indent="-285750">
              <a:buFont typeface="Arial" panose="020B0604020202020204" pitchFamily="34" charset="0"/>
              <a:buChar char="•"/>
            </a:pPr>
            <a:r>
              <a:rPr lang="en-GB" dirty="0"/>
              <a:t>General candidate information, such as the candidate name and contact number or email address – for three months after the assessment has taken place, unless a complaint has been received, or an accident/fall/incident has been reported.</a:t>
            </a:r>
          </a:p>
          <a:p>
            <a:pPr marL="742950" lvl="1" indent="-285750">
              <a:buFont typeface="Arial" panose="020B0604020202020204" pitchFamily="34" charset="0"/>
              <a:buChar char="•"/>
            </a:pPr>
            <a:r>
              <a:rPr lang="en-GB" dirty="0"/>
              <a:t>Reasonable Adjustment information – until the assessment is complete.</a:t>
            </a:r>
          </a:p>
          <a:p>
            <a:pPr marL="742950" lvl="1" indent="-285750">
              <a:buFont typeface="Arial" panose="020B0604020202020204" pitchFamily="34" charset="0"/>
              <a:buChar char="•"/>
            </a:pPr>
            <a:r>
              <a:rPr lang="en-GB" dirty="0"/>
              <a:t>Assessment notes (handwritten or electronic) - for three months after the assessment has taken place, unless a complaint has been received, or an accident/fall/incident has been reported.</a:t>
            </a:r>
          </a:p>
          <a:p>
            <a:pPr marL="742950" lvl="1" indent="-285750">
              <a:buFont typeface="Arial" panose="020B0604020202020204" pitchFamily="34" charset="0"/>
              <a:buChar char="•"/>
            </a:pPr>
            <a:r>
              <a:rPr lang="en-GB" dirty="0"/>
              <a:t>Other information, provided to assist in the management of the day/assessment – until the assessment is complete.</a:t>
            </a:r>
          </a:p>
          <a:p>
            <a:pPr marL="742950" lvl="1" indent="-285750">
              <a:buFont typeface="Arial" panose="020B0604020202020204" pitchFamily="34" charset="0"/>
              <a:buChar char="•"/>
            </a:pPr>
            <a:endParaRPr lang="en-GB" dirty="0"/>
          </a:p>
          <a:p>
            <a:r>
              <a:rPr lang="en-GB" dirty="0"/>
              <a:t>This includes deleting any emails where we have sent you personal information, such as candidate packs, details of feedback, details of complaints,  etc.</a:t>
            </a:r>
          </a:p>
        </p:txBody>
      </p:sp>
    </p:spTree>
    <p:extLst>
      <p:ext uri="{BB962C8B-B14F-4D97-AF65-F5344CB8AC3E}">
        <p14:creationId xmlns:p14="http://schemas.microsoft.com/office/powerpoint/2010/main" val="5112636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1973</TotalTime>
  <Words>493</Words>
  <Application>Microsoft Office PowerPoint</Application>
  <PresentationFormat>Widescreen</PresentationFormat>
  <Paragraphs>31</Paragraphs>
  <Slides>4</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Calibri Light</vt:lpstr>
      <vt:lpstr>Courier New</vt:lpstr>
      <vt:lpstr>VAG Rounded Std Thin</vt:lpstr>
      <vt:lpstr>VAGRounded Lt</vt:lpstr>
      <vt:lpstr>Office Theme</vt:lpstr>
      <vt:lpstr>Data Protection Responsibilities For BHS Assessors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Protection For BHS Volunteers Responsibilities &amp; Actions</dc:title>
  <dc:creator>Kate Cobley</dc:creator>
  <cp:lastModifiedBy>Kate Cobley</cp:lastModifiedBy>
  <cp:revision>41</cp:revision>
  <dcterms:created xsi:type="dcterms:W3CDTF">2022-01-24T13:42:12Z</dcterms:created>
  <dcterms:modified xsi:type="dcterms:W3CDTF">2025-01-20T16:23:35Z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7f8481a-044d-4f6b-80a4-a17e390f450e_Enabled">
    <vt:lpwstr>true</vt:lpwstr>
  </property>
  <property fmtid="{D5CDD505-2E9C-101B-9397-08002B2CF9AE}" pid="3" name="MSIP_Label_87f8481a-044d-4f6b-80a4-a17e390f450e_SetDate">
    <vt:lpwstr>2022-01-24T13:49:04Z</vt:lpwstr>
  </property>
  <property fmtid="{D5CDD505-2E9C-101B-9397-08002B2CF9AE}" pid="4" name="MSIP_Label_87f8481a-044d-4f6b-80a4-a17e390f450e_Method">
    <vt:lpwstr>Privileged</vt:lpwstr>
  </property>
  <property fmtid="{D5CDD505-2E9C-101B-9397-08002B2CF9AE}" pid="5" name="MSIP_Label_87f8481a-044d-4f6b-80a4-a17e390f450e_Name">
    <vt:lpwstr>BHS Business Use</vt:lpwstr>
  </property>
  <property fmtid="{D5CDD505-2E9C-101B-9397-08002B2CF9AE}" pid="6" name="MSIP_Label_87f8481a-044d-4f6b-80a4-a17e390f450e_SiteId">
    <vt:lpwstr>61761a3f-0f9f-43bd-a8ce-e39e84824d9e</vt:lpwstr>
  </property>
  <property fmtid="{D5CDD505-2E9C-101B-9397-08002B2CF9AE}" pid="7" name="MSIP_Label_87f8481a-044d-4f6b-80a4-a17e390f450e_ActionId">
    <vt:lpwstr>80d8d02d-d02b-4eae-9f0a-aaae0d9d4f5d</vt:lpwstr>
  </property>
  <property fmtid="{D5CDD505-2E9C-101B-9397-08002B2CF9AE}" pid="8" name="MSIP_Label_87f8481a-044d-4f6b-80a4-a17e390f450e_ContentBits">
    <vt:lpwstr>2</vt:lpwstr>
  </property>
  <property fmtid="{D5CDD505-2E9C-101B-9397-08002B2CF9AE}" pid="9" name="ClassificationContentMarkingFooterLocations">
    <vt:lpwstr>Office Theme:8</vt:lpwstr>
  </property>
  <property fmtid="{D5CDD505-2E9C-101B-9397-08002B2CF9AE}" pid="10" name="ClassificationContentMarkingFooterText">
    <vt:lpwstr>This item is for use in the course of BHS business use only</vt:lpwstr>
  </property>
</Properties>
</file>